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13" r:id="rId2"/>
    <p:sldId id="283" r:id="rId3"/>
    <p:sldId id="256" r:id="rId4"/>
    <p:sldId id="268" r:id="rId5"/>
    <p:sldId id="284" r:id="rId6"/>
    <p:sldId id="257" r:id="rId7"/>
    <p:sldId id="269" r:id="rId8"/>
    <p:sldId id="285" r:id="rId9"/>
    <p:sldId id="259" r:id="rId10"/>
    <p:sldId id="260" r:id="rId11"/>
    <p:sldId id="286" r:id="rId12"/>
    <p:sldId id="261" r:id="rId13"/>
    <p:sldId id="271" r:id="rId14"/>
    <p:sldId id="263" r:id="rId15"/>
    <p:sldId id="287" r:id="rId16"/>
    <p:sldId id="288" r:id="rId17"/>
    <p:sldId id="276" r:id="rId18"/>
    <p:sldId id="280" r:id="rId19"/>
    <p:sldId id="282" r:id="rId20"/>
    <p:sldId id="274" r:id="rId21"/>
    <p:sldId id="314" r:id="rId22"/>
    <p:sldId id="289" r:id="rId23"/>
    <p:sldId id="292" r:id="rId24"/>
    <p:sldId id="278" r:id="rId25"/>
    <p:sldId id="279" r:id="rId26"/>
    <p:sldId id="293" r:id="rId27"/>
    <p:sldId id="270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5" r:id="rId4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D9F5CF-BC61-49FF-93D3-8F83DDC0AF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3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Avoid karaoke slides – you want people to be listening to what you say rather than just reading off the screen.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Make sure you are asking questions throughout to ensure audience is paying attention.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Have fun – people will be nervous about their first rally, help them feel at ease!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Ensure that people have their roadbooks with them – you may have some extra things to look out for to tell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Depending on your rally’s organisation, you may be running different time card rules – edit this PPT to suit you better.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Ensure you have a system in place for completing R1-R2 licence upgrade forms.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916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Note: can change servicing requirement if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66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It is encouraged that you have a system like this in place to help your new competitors feel as competent as possible before (and during) the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79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08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894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Make sure you hang around to answer questions for anyone not prepared to ask in a public forum.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27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64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DC85AD-2FE0-4E4A-9A0C-807725C62B8C}" type="slidenum">
              <a:rPr lang="en-AU" altLang="en-US" smtClean="0"/>
              <a:pPr>
                <a:spcBef>
                  <a:spcPct val="0"/>
                </a:spcBef>
              </a:pPr>
              <a:t>3</a:t>
            </a:fld>
            <a:endParaRPr lang="en-AU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NZ" altLang="en-US"/>
              <a:t>. 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4029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is the time to slow down safely ASAP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67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Edit this slide if your timing crew is not expected to be giving stage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14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Any other signs to be used on your rally, add photos and explanations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463742-56FB-41FE-9077-9358E7AA4561}" type="slidenum">
              <a:rPr lang="en-AU" altLang="en-US" smtClean="0"/>
              <a:pPr>
                <a:spcBef>
                  <a:spcPct val="0"/>
                </a:spcBef>
              </a:pPr>
              <a:t>17</a:t>
            </a:fld>
            <a:endParaRPr lang="en-AU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574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should be removed if using service parks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31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F5CF-BC61-49FF-93D3-8F83DDC0AFC5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43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A1AB4-C6FF-4272-A8C8-3D71255668D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6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6A9C0-521A-4138-96AF-CBD75482D5D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58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D232C-92AE-4CA2-9870-22FFAA9D694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49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8D5FB-6543-4451-8EF7-74A499C312A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6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9BC96-D401-48D8-B1AF-80EA165A260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62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E933-623D-4FEB-AE44-9F3327DBF12D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5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45B1F-6BAF-43AB-911A-F3826D16AF6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20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822E5-398A-4314-BE46-DB49BA12EA2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4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FFE44-6BAB-4C65-9485-FD53DC6D0E2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7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EFFA3-8B2D-4864-A137-3DD99119E75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9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F6811-3B51-4536-AAB9-E9A61E2DA17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2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CCF8AD-2A95-4255-B09C-AE3C0C4BAFB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93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Novice Briefing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(insert rally name, year here)</a:t>
            </a:r>
          </a:p>
        </p:txBody>
      </p:sp>
      <p:pic>
        <p:nvPicPr>
          <p:cNvPr id="1026" name="Picture 2" descr="MotorSport New Zealan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68272"/>
            <a:ext cx="2548880" cy="6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9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N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27984" y="4005064"/>
            <a:ext cx="166308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Flying Finish – Red 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09" y="260648"/>
            <a:ext cx="6591990" cy="6426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260648"/>
            <a:ext cx="24482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Finish Stop Control board - Red</a:t>
            </a:r>
          </a:p>
        </p:txBody>
      </p:sp>
    </p:spTree>
    <p:extLst>
      <p:ext uri="{BB962C8B-B14F-4D97-AF65-F5344CB8AC3E}">
        <p14:creationId xmlns:p14="http://schemas.microsoft.com/office/powerpoint/2010/main" val="416710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N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7744" y="3789040"/>
            <a:ext cx="166308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Finish Stop Control 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finish control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NZ" altLang="en-US" dirty="0"/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 time card out to Finish Control Official.</a:t>
            </a:r>
          </a:p>
          <a:p>
            <a:pPr eaLnBrk="1" hangingPunct="1"/>
            <a:endParaRPr lang="en-NZ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given ‘Actual Finish Time’ and ‘Stage Time’ here.</a:t>
            </a:r>
            <a:endParaRPr lang="en-GB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N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552" y="4941168"/>
            <a:ext cx="4251176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Decontrol sign – signalling the end of a control Area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1796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Stage Signs in this Rally: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24436"/>
            <a:ext cx="2745363" cy="2630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90" y="3645024"/>
            <a:ext cx="2822515" cy="28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5798" y="2101290"/>
            <a:ext cx="3952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Radio Point 100m warning board - Yellow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4941008"/>
            <a:ext cx="283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Safety Radio Point Board - Blue</a:t>
            </a:r>
          </a:p>
        </p:txBody>
      </p:sp>
    </p:spTree>
    <p:extLst>
      <p:ext uri="{BB962C8B-B14F-4D97-AF65-F5344CB8AC3E}">
        <p14:creationId xmlns:p14="http://schemas.microsoft.com/office/powerpoint/2010/main" val="257526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Directional/Warning Signs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556" y="1621724"/>
            <a:ext cx="1548172" cy="504056"/>
            <a:chOff x="1835696" y="1736812"/>
            <a:chExt cx="1548172" cy="504056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2747554" y="1520787"/>
              <a:ext cx="336523" cy="93610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Flowchart: Manual Operation 4"/>
            <p:cNvSpPr/>
            <p:nvPr/>
          </p:nvSpPr>
          <p:spPr>
            <a:xfrm rot="16200000">
              <a:off x="1943708" y="1628800"/>
              <a:ext cx="504056" cy="720080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5736" y="155937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Warning Directional Arrow – Green Base Red Tip</a:t>
            </a:r>
          </a:p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100m prior to junction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5556" y="2617008"/>
            <a:ext cx="1548172" cy="504056"/>
            <a:chOff x="1835696" y="1736812"/>
            <a:chExt cx="1548172" cy="504056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2747554" y="1520787"/>
              <a:ext cx="336523" cy="93610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lowchart: Manual Operation 12"/>
            <p:cNvSpPr/>
            <p:nvPr/>
          </p:nvSpPr>
          <p:spPr>
            <a:xfrm rot="16200000">
              <a:off x="1943708" y="1628800"/>
              <a:ext cx="504056" cy="720080"/>
            </a:xfrm>
            <a:prstGeom prst="flowChartManualOperat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77379" y="2753707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Directional Arrow – Red – At junction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5556" y="3683481"/>
            <a:ext cx="648072" cy="1224136"/>
            <a:chOff x="1619672" y="3717032"/>
            <a:chExt cx="648072" cy="1224136"/>
          </a:xfrm>
        </p:grpSpPr>
        <p:sp>
          <p:nvSpPr>
            <p:cNvPr id="16" name="Rectangle 15"/>
            <p:cNvSpPr/>
            <p:nvPr/>
          </p:nvSpPr>
          <p:spPr>
            <a:xfrm>
              <a:off x="1619672" y="3717032"/>
              <a:ext cx="648072" cy="12241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1763688" y="3789040"/>
              <a:ext cx="360040" cy="93610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Oval 16"/>
            <p:cNvSpPr/>
            <p:nvPr/>
          </p:nvSpPr>
          <p:spPr>
            <a:xfrm>
              <a:off x="1907704" y="479715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23633" y="39927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Warning Sign – 100m prior to hazard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9552" y="4969294"/>
            <a:ext cx="648072" cy="1224136"/>
            <a:chOff x="1619672" y="3717032"/>
            <a:chExt cx="648072" cy="1224136"/>
          </a:xfrm>
        </p:grpSpPr>
        <p:sp>
          <p:nvSpPr>
            <p:cNvPr id="21" name="Rectangle 20"/>
            <p:cNvSpPr/>
            <p:nvPr/>
          </p:nvSpPr>
          <p:spPr>
            <a:xfrm>
              <a:off x="1619672" y="3717032"/>
              <a:ext cx="648072" cy="1224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1763688" y="3789040"/>
              <a:ext cx="360040" cy="936104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>
              <a:off x="1907704" y="479715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83293" y="5411075"/>
            <a:ext cx="1214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 Sign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939" y="178192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of these arrows are Sky Blue on the reverse – if you see a blue sign you are going the </a:t>
            </a:r>
            <a:r>
              <a:rPr lang="en-NZ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WRONG WAY</a:t>
            </a:r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481480" y="2627847"/>
            <a:ext cx="1548172" cy="504056"/>
            <a:chOff x="1835696" y="1736812"/>
            <a:chExt cx="1548172" cy="504056"/>
          </a:xfrm>
        </p:grpSpPr>
        <p:sp>
          <p:nvSpPr>
            <p:cNvPr id="27" name="Isosceles Triangle 26"/>
            <p:cNvSpPr/>
            <p:nvPr/>
          </p:nvSpPr>
          <p:spPr>
            <a:xfrm rot="5400000">
              <a:off x="2747554" y="1520787"/>
              <a:ext cx="336523" cy="93610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lowchart: Manual Operation 27"/>
            <p:cNvSpPr/>
            <p:nvPr/>
          </p:nvSpPr>
          <p:spPr>
            <a:xfrm rot="16200000">
              <a:off x="1943708" y="1628800"/>
              <a:ext cx="504056" cy="720080"/>
            </a:xfrm>
            <a:prstGeom prst="flowChartManualOperati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Isosceles Triangle 1"/>
          <p:cNvSpPr/>
          <p:nvPr/>
        </p:nvSpPr>
        <p:spPr>
          <a:xfrm rot="5400000">
            <a:off x="5363247" y="4503112"/>
            <a:ext cx="580281" cy="1441352"/>
          </a:xfrm>
          <a:prstGeom prst="triangle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6547574" y="513407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Arrow – White on face</a:t>
            </a:r>
          </a:p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 Blue on reverse.</a:t>
            </a:r>
          </a:p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for additional instructions</a:t>
            </a:r>
          </a:p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noted in the route book</a:t>
            </a:r>
            <a:endParaRPr lang="en-NZ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33308" y="5633343"/>
            <a:ext cx="1548172" cy="504056"/>
            <a:chOff x="1835696" y="1736812"/>
            <a:chExt cx="1548172" cy="504056"/>
          </a:xfrm>
        </p:grpSpPr>
        <p:sp>
          <p:nvSpPr>
            <p:cNvPr id="30" name="Isosceles Triangle 29"/>
            <p:cNvSpPr/>
            <p:nvPr/>
          </p:nvSpPr>
          <p:spPr>
            <a:xfrm rot="5400000">
              <a:off x="2747554" y="1520787"/>
              <a:ext cx="336523" cy="93610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Flowchart: Manual Operation 30"/>
            <p:cNvSpPr/>
            <p:nvPr/>
          </p:nvSpPr>
          <p:spPr>
            <a:xfrm rot="16200000">
              <a:off x="1943708" y="1628800"/>
              <a:ext cx="504056" cy="720080"/>
            </a:xfrm>
            <a:prstGeom prst="flowChartManualOperati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6761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8" descr="Timecar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680" b="57292"/>
          <a:stretch/>
        </p:blipFill>
        <p:spPr bwMode="auto">
          <a:xfrm>
            <a:off x="395536" y="908720"/>
            <a:ext cx="6602164" cy="444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786438" y="5643563"/>
            <a:ext cx="2844800" cy="7381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figures in the white and blue boxes are entered by the timing crews</a:t>
            </a:r>
            <a:endParaRPr lang="en-AU" alt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215188" y="1643063"/>
            <a:ext cx="1643062" cy="229293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figure entered by co-driver by adding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 START TIME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TIME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3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the arrows</a:t>
            </a:r>
            <a:endParaRPr lang="en-AU" altLang="en-US" sz="13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300192" y="324158"/>
            <a:ext cx="2438400" cy="738664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remember to write your car number on each page</a:t>
            </a:r>
            <a:endParaRPr lang="en-AU" alt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6143625" y="1643063"/>
            <a:ext cx="1084263" cy="7143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071938" y="5000625"/>
            <a:ext cx="1714500" cy="64293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857750" y="5072063"/>
            <a:ext cx="928688" cy="5715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3031530" y="660390"/>
            <a:ext cx="3268662" cy="771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Rectangle 1"/>
          <p:cNvSpPr/>
          <p:nvPr/>
        </p:nvSpPr>
        <p:spPr>
          <a:xfrm>
            <a:off x="611560" y="1062822"/>
            <a:ext cx="1800200" cy="63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/>
          <p:cNvSpPr/>
          <p:nvPr/>
        </p:nvSpPr>
        <p:spPr>
          <a:xfrm>
            <a:off x="4071937" y="1556792"/>
            <a:ext cx="12201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1403648" y="3501008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1403648" y="1854910"/>
            <a:ext cx="720080" cy="20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calculate how much time you have for service when service time is included in your target time, do the following:</a:t>
            </a:r>
          </a:p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 the distance you have to go to the next control e.g. 4km</a:t>
            </a:r>
          </a:p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1 minute per km to tour there e.g. 4 mins plus a bit just in case - 6 mins</a:t>
            </a:r>
          </a:p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the result (6 mins) off your due report time to the next control - e.g. due report time is 1045 minus 6 = 1039. This is the </a:t>
            </a:r>
            <a:r>
              <a:rPr lang="en-NZ" alt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latest</a:t>
            </a:r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you can leave service to get to the next control.</a:t>
            </a:r>
          </a:p>
          <a:p>
            <a:r>
              <a:rPr lang="en-NZ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do this calculation straight away and note the time for leaving down somewhere so you don’t forget.</a:t>
            </a:r>
          </a:p>
          <a:p>
            <a:endParaRPr lang="en-NZ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88913"/>
            <a:ext cx="4608512" cy="6335712"/>
          </a:xfrm>
        </p:spPr>
      </p:pic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3059113" y="141287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08   30</a:t>
            </a: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5421313" y="1389063"/>
            <a:ext cx="7191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08   50</a:t>
            </a: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4643438" y="1773238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08   50</a:t>
            </a: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2051050" y="2781300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08   55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3059113" y="2763838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08   55</a:t>
            </a: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3059113" y="2349500"/>
            <a:ext cx="1152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09   13    48</a:t>
            </a:r>
          </a:p>
        </p:txBody>
      </p:sp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3417888" y="313055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18   13    48</a:t>
            </a: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5381625" y="2763838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09   35</a:t>
            </a:r>
          </a:p>
        </p:txBody>
      </p:sp>
      <p:sp>
        <p:nvSpPr>
          <p:cNvPr id="21515" name="TextBox 17"/>
          <p:cNvSpPr txBox="1">
            <a:spLocks noChangeArrowheads="1"/>
          </p:cNvSpPr>
          <p:nvPr/>
        </p:nvSpPr>
        <p:spPr bwMode="auto">
          <a:xfrm>
            <a:off x="4660900" y="3144838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09   35</a:t>
            </a:r>
          </a:p>
        </p:txBody>
      </p: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2051050" y="4149725"/>
            <a:ext cx="720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09   40</a:t>
            </a:r>
          </a:p>
        </p:txBody>
      </p:sp>
      <p:sp>
        <p:nvSpPr>
          <p:cNvPr id="21517" name="TextBox 19"/>
          <p:cNvSpPr txBox="1">
            <a:spLocks noChangeArrowheads="1"/>
          </p:cNvSpPr>
          <p:nvPr/>
        </p:nvSpPr>
        <p:spPr bwMode="auto">
          <a:xfrm>
            <a:off x="3059113" y="4197350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09   40</a:t>
            </a:r>
          </a:p>
        </p:txBody>
      </p:sp>
      <p:sp>
        <p:nvSpPr>
          <p:cNvPr id="21518" name="TextBox 20"/>
          <p:cNvSpPr txBox="1">
            <a:spLocks noChangeArrowheads="1"/>
          </p:cNvSpPr>
          <p:nvPr/>
        </p:nvSpPr>
        <p:spPr bwMode="auto">
          <a:xfrm>
            <a:off x="5421313" y="4181475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Bradley Hand ITC" panose="03070402050302030203" pitchFamily="66" charset="0"/>
              </a:rPr>
              <a:t>10   45</a:t>
            </a:r>
          </a:p>
        </p:txBody>
      </p:sp>
      <p:sp>
        <p:nvSpPr>
          <p:cNvPr id="21519" name="TextBox 1"/>
          <p:cNvSpPr txBox="1">
            <a:spLocks noChangeArrowheads="1"/>
          </p:cNvSpPr>
          <p:nvPr/>
        </p:nvSpPr>
        <p:spPr bwMode="auto">
          <a:xfrm>
            <a:off x="6659563" y="3573463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So, 1045 minus number of </a:t>
            </a:r>
            <a:r>
              <a:rPr lang="en-NZ" alt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kms</a:t>
            </a:r>
            <a:r>
              <a:rPr lang="en-NZ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to next check in control x 1m (plus a bit) = time to leave service.</a:t>
            </a:r>
          </a:p>
        </p:txBody>
      </p:sp>
      <p:cxnSp>
        <p:nvCxnSpPr>
          <p:cNvPr id="4" name="Straight Arrow Connector 3"/>
          <p:cNvCxnSpPr>
            <a:stCxn id="21519" idx="1"/>
            <a:endCxn id="21518" idx="3"/>
          </p:cNvCxnSpPr>
          <p:nvPr/>
        </p:nvCxnSpPr>
        <p:spPr>
          <a:xfrm flipH="1">
            <a:off x="6140450" y="3988962"/>
            <a:ext cx="519113" cy="3465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6" y="866723"/>
            <a:ext cx="2602772" cy="270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112474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of Control Area sign – at the start of a stage or leg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30" y="3537188"/>
            <a:ext cx="2961418" cy="2772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9715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Control sign – at the point where the time cards are being marked.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0490" y="-136713"/>
            <a:ext cx="7886700" cy="1325563"/>
          </a:xfrm>
        </p:spPr>
        <p:txBody>
          <a:bodyPr/>
          <a:lstStyle/>
          <a:p>
            <a:pPr algn="ctr"/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start of the stage:</a:t>
            </a:r>
          </a:p>
        </p:txBody>
      </p:sp>
    </p:spTree>
    <p:extLst>
      <p:ext uri="{BB962C8B-B14F-4D97-AF65-F5344CB8AC3E}">
        <p14:creationId xmlns:p14="http://schemas.microsoft.com/office/powerpoint/2010/main" val="2177457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1000125"/>
          </a:xfrm>
        </p:spPr>
        <p:txBody>
          <a:bodyPr/>
          <a:lstStyle/>
          <a:p>
            <a:pPr eaLnBrk="1" hangingPunct="1"/>
            <a:r>
              <a:rPr lang="en-NZ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Stopped in Stage - OK</a:t>
            </a:r>
            <a:endParaRPr lang="en-GB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800"/>
            <a:ext cx="7772400" cy="4895825"/>
          </a:xfrm>
        </p:spPr>
        <p:txBody>
          <a:bodyPr>
            <a:normAutofit/>
          </a:bodyPr>
          <a:lstStyle/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possible park in a safe place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do not need assistance, press the OK button on your RallySafe unit, put out your safety triangle and show your ‘OK’ sign to at least next 5 cars, then leave so all other cars can see it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in a hazardous position press “HAZARD”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put your safety triangle out to give following cars sufficient time to slow down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go too far from car (fire danger etc)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your withdrawal form filled out BEFORE sweeper car arrives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NZ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1000125"/>
          </a:xfrm>
        </p:spPr>
        <p:txBody>
          <a:bodyPr/>
          <a:lstStyle/>
          <a:p>
            <a:pPr eaLnBrk="1" hangingPunct="1"/>
            <a:r>
              <a:rPr lang="en-NZ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Stopped in Stage - SOS</a:t>
            </a:r>
            <a:endParaRPr lang="en-GB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800"/>
            <a:ext cx="7772400" cy="4895825"/>
          </a:xfrm>
        </p:spPr>
        <p:txBody>
          <a:bodyPr>
            <a:normAutofit/>
          </a:bodyPr>
          <a:lstStyle/>
          <a:p>
            <a:r>
              <a:rPr lang="en-NZ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unit will transmit Automatic SOS after a high G impact</a:t>
            </a:r>
          </a:p>
          <a:p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</a:t>
            </a:r>
            <a:r>
              <a:rPr lang="en-NZ" alt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need assistance you must press “OK”. Then press “HAZARD” if in unsafe place.</a:t>
            </a:r>
          </a:p>
          <a:p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DO need assistance </a:t>
            </a:r>
            <a:r>
              <a:rPr lang="en-NZ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already sent the signal.</a:t>
            </a:r>
          </a:p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able to, display ‘SOS’ in case of fire or injured/trapped crew member</a:t>
            </a:r>
          </a:p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 sufficient vehicles to assist then put out the ‘OK’.</a:t>
            </a:r>
          </a:p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someone completes the injury accident checklist (in the front of your roadbook) and takes the information to the next radio point.</a:t>
            </a:r>
          </a:p>
          <a:p>
            <a:endParaRPr lang="en-NZ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NZ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2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340768"/>
            <a:ext cx="7776864" cy="434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MANDATORY to stop for ‘SOS’ or where you cannot see any movement around the car – And remember to put your safety triangle out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both crew incapacitated next vehicle displays ‘SOS’ And Triggers Rallysafe “SOS”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altLang="en-US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HQ via phone or radio (normally the next car) and that may mean driving to the finish control or radio point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63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1277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person always stays with car while other investigates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 how you will handle an emergency situation between yourselves.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the first time you have to deal with this it will be for real – not a practice.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most fundamental principle of rally safety – you are the first responder.</a:t>
            </a:r>
          </a:p>
        </p:txBody>
      </p:sp>
    </p:spTree>
    <p:extLst>
      <p:ext uri="{BB962C8B-B14F-4D97-AF65-F5344CB8AC3E}">
        <p14:creationId xmlns:p14="http://schemas.microsoft.com/office/powerpoint/2010/main" val="1623381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Touring</a:t>
            </a:r>
            <a:endParaRPr lang="en-GB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988840"/>
            <a:ext cx="8207375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speed or drive erratically and KEEP LEFT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your service crew understands that they can get YOU penalties!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Traffic offences must be reported to an official! – including service crews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Lights on in forests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25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of the service park is ‘no service’ area</a:t>
            </a:r>
            <a:endParaRPr lang="en-GB" altLang="en-US" sz="25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 Specific: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altLang="en-US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Forest rules, etc.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 that may catch out a new competitor on your rally</a:t>
            </a:r>
            <a:endParaRPr lang="en-NZ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n-NZ" altLang="en-US" b="0" dirty="0"/>
          </a:p>
          <a:p>
            <a:pPr eaLnBrk="1" hangingPunct="1"/>
            <a:endParaRPr lang="en-NZ" altLang="en-US" b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Novice 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make yourself known to the Secretary at the conclusion of this briefing if you would like to be introduced to an experienced driver/co-driver to be your buddy for the day</a:t>
            </a:r>
          </a:p>
        </p:txBody>
      </p:sp>
    </p:spTree>
    <p:extLst>
      <p:ext uri="{BB962C8B-B14F-4D97-AF65-F5344CB8AC3E}">
        <p14:creationId xmlns:p14="http://schemas.microsoft.com/office/powerpoint/2010/main" val="115309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NZ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Remember!</a:t>
            </a:r>
            <a:endParaRPr lang="en-GB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752"/>
            <a:ext cx="8061325" cy="4824412"/>
          </a:xfrm>
        </p:spPr>
        <p:txBody>
          <a:bodyPr/>
          <a:lstStyle/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withdraw officially if withdrawing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stress or panic – </a:t>
            </a:r>
            <a:r>
              <a:rPr lang="en-NZ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RELAX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in doubt - </a:t>
            </a:r>
            <a:r>
              <a:rPr lang="en-NZ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 to the conditions/car and ability</a:t>
            </a: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nothing will fly around in car – drink bottles, time cards etc</a:t>
            </a:r>
          </a:p>
          <a:p>
            <a:pPr eaLnBrk="1" hangingPunct="1"/>
            <a:r>
              <a:rPr lang="en-NZ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FUN!</a:t>
            </a:r>
          </a:p>
          <a:p>
            <a:pPr eaLnBrk="1" hangingPunct="1"/>
            <a:endParaRPr lang="en-NZ" altLang="en-US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NZ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GB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 Briefing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(insert rally name, year here)</a:t>
            </a:r>
          </a:p>
        </p:txBody>
      </p:sp>
    </p:spTree>
    <p:extLst>
      <p:ext uri="{BB962C8B-B14F-4D97-AF65-F5344CB8AC3E}">
        <p14:creationId xmlns:p14="http://schemas.microsoft.com/office/powerpoint/2010/main" val="2220673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57251"/>
            <a:ext cx="3409682" cy="1033529"/>
          </a:xfrm>
        </p:spPr>
        <p:txBody>
          <a:bodyPr/>
          <a:lstStyle/>
          <a:p>
            <a:r>
              <a:rPr lang="en-N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Transit Screen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4" y="1088976"/>
            <a:ext cx="4969177" cy="3520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093" y="1890780"/>
            <a:ext cx="32358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 number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travelled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 time of day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travelled – total and split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 speed and average speed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buttons along the bottom allow you to select the menu, up, down and reset the odometer split distance</a:t>
            </a:r>
          </a:p>
        </p:txBody>
      </p:sp>
    </p:spTree>
    <p:extLst>
      <p:ext uri="{BB962C8B-B14F-4D97-AF65-F5344CB8AC3E}">
        <p14:creationId xmlns:p14="http://schemas.microsoft.com/office/powerpoint/2010/main" val="16914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504" y="44624"/>
            <a:ext cx="8928992" cy="6768752"/>
            <a:chOff x="107504" y="44624"/>
            <a:chExt cx="8928992" cy="6768752"/>
          </a:xfrm>
        </p:grpSpPr>
        <p:sp>
          <p:nvSpPr>
            <p:cNvPr id="7" name="Rectangle 6"/>
            <p:cNvSpPr/>
            <p:nvPr/>
          </p:nvSpPr>
          <p:spPr>
            <a:xfrm>
              <a:off x="107504" y="44624"/>
              <a:ext cx="8928992" cy="6768752"/>
            </a:xfrm>
            <a:prstGeom prst="rect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512" y="116632"/>
              <a:ext cx="8784976" cy="6624736"/>
            </a:xfrm>
            <a:prstGeom prst="rect">
              <a:avLst/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074" name="Picture 2" descr="DSCN0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30"/>
            <a:ext cx="9174173" cy="68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15616" y="4509120"/>
            <a:ext cx="2160240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of control Area – yellow </a:t>
            </a:r>
            <a:endParaRPr lang="en-AU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72008"/>
            <a:ext cx="21602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OF STAGE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2924944"/>
            <a:ext cx="30243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altLang="en-US" sz="1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– Red</a:t>
            </a:r>
          </a:p>
          <a:p>
            <a:r>
              <a:rPr lang="en-NZ" alt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where you hand the time card out and where you activate the in-car check in process.</a:t>
            </a:r>
            <a:endParaRPr lang="en-AU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8487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Time Control (TC) Screen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55866" y="1630265"/>
            <a:ext cx="5057296" cy="3550988"/>
            <a:chOff x="2724469" y="2241301"/>
            <a:chExt cx="6743061" cy="4734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469" y="2241301"/>
              <a:ext cx="6743061" cy="23753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469" y="4616698"/>
              <a:ext cx="6741160" cy="235925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95536" y="980728"/>
            <a:ext cx="3457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get to a time control green square highlights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are at the TC and have handed in your time card, push the “</a:t>
            </a:r>
            <a:r>
              <a:rPr lang="en-NZ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</a:t>
            </a: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button.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electronic equivalent of the time control marshal writing on your timecard.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NOT get any response in reply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only push the button ONCE</a:t>
            </a: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</a:t>
            </a:r>
            <a:r>
              <a:rPr lang="en-N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 does not take the place of your timecard.  Treat it as an electronic time card.</a:t>
            </a:r>
            <a:endParaRPr lang="en-NZ" sz="1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5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19" y="476672"/>
            <a:ext cx="813690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Checked In and Moving to Start 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56" y="1857849"/>
            <a:ext cx="4931467" cy="3704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724884"/>
            <a:ext cx="3342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you have checked in and are moving towards the start line the screen will display a reminder to check your safety items.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stage number is displayed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time is automatically reset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middle buttons change their function to enable you to brighten or dim the display</a:t>
            </a:r>
          </a:p>
        </p:txBody>
      </p:sp>
    </p:spTree>
    <p:extLst>
      <p:ext uri="{BB962C8B-B14F-4D97-AF65-F5344CB8AC3E}">
        <p14:creationId xmlns:p14="http://schemas.microsoft.com/office/powerpoint/2010/main" val="39638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1425"/>
            <a:ext cx="3874790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Start 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25" y="1325597"/>
            <a:ext cx="5400086" cy="4052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866" y="1823165"/>
            <a:ext cx="3129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arrive at the start line the display will advise you “Ready to Start”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Odometer automatically resets to zero</a:t>
            </a:r>
          </a:p>
        </p:txBody>
      </p:sp>
    </p:spTree>
    <p:extLst>
      <p:ext uri="{BB962C8B-B14F-4D97-AF65-F5344CB8AC3E}">
        <p14:creationId xmlns:p14="http://schemas.microsoft.com/office/powerpoint/2010/main" val="117759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00029"/>
            <a:ext cx="489654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Line Countdown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81" y="1194201"/>
            <a:ext cx="4973008" cy="3735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194201"/>
            <a:ext cx="34386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the event is using this function (and this event is), a start time will be allocated to your unit by the Start Marshal and they will write this on your time card.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This time will be displayed to the right of the white section of the screen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Make sure it matches the time as entered on your time card.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The countdown in seconds is displayed after the start marshall enters it on the tablet.  There may be a slight delay.</a:t>
            </a:r>
          </a:p>
        </p:txBody>
      </p:sp>
    </p:spTree>
    <p:extLst>
      <p:ext uri="{BB962C8B-B14F-4D97-AF65-F5344CB8AC3E}">
        <p14:creationId xmlns:p14="http://schemas.microsoft.com/office/powerpoint/2010/main" val="57775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611" y="192428"/>
            <a:ext cx="3583310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Countdown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79912" y="1412776"/>
            <a:ext cx="4995995" cy="3751850"/>
            <a:chOff x="2765336" y="2177447"/>
            <a:chExt cx="6661327" cy="50024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336" y="2177447"/>
              <a:ext cx="6661327" cy="25031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783" y="4680553"/>
              <a:ext cx="6659880" cy="24993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5536" y="1340768"/>
            <a:ext cx="30329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5 seconds to go the countdown increases in size.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co-driver should countdown 5, 4, 3, 2, 1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there is a glitch and the countdown doesn’t work – DON’T PANIC!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a clock in your Rallysafe Unit – “Current Time”.  You can do a manual countdown from this.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know your due start time because it’s written on your time card.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40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136922"/>
            <a:ext cx="1639094" cy="994172"/>
          </a:xfrm>
        </p:spPr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3888" y="1412776"/>
            <a:ext cx="5040560" cy="3960440"/>
            <a:chOff x="2819400" y="2197100"/>
            <a:chExt cx="6553200" cy="4922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197100"/>
              <a:ext cx="6553200" cy="2463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660900"/>
              <a:ext cx="6553200" cy="24587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39552" y="1268760"/>
            <a:ext cx="2849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your due start time “GO” will be displayed and the screen will go green.</a:t>
            </a:r>
          </a:p>
          <a:p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Remember, the unit will record and transmit to rally control the actual time you start the stage.  </a:t>
            </a:r>
          </a:p>
          <a:p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Jumped starts are verified by Rallysafe data, analysed at HQ.</a:t>
            </a:r>
          </a:p>
        </p:txBody>
      </p:sp>
    </p:spTree>
    <p:extLst>
      <p:ext uri="{BB962C8B-B14F-4D97-AF65-F5344CB8AC3E}">
        <p14:creationId xmlns:p14="http://schemas.microsoft.com/office/powerpoint/2010/main" val="1425583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2359174" cy="994172"/>
          </a:xfrm>
        </p:spPr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86868"/>
            <a:ext cx="5242492" cy="3679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752" y="2045326"/>
            <a:ext cx="3052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The unit displays (from left to right, top to bottom):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The elapsed time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Rally time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Odometer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871260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582" y="364935"/>
            <a:ext cx="3151262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Push to Pass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51920" y="1772816"/>
            <a:ext cx="4975860" cy="3703320"/>
            <a:chOff x="2778760" y="2194560"/>
            <a:chExt cx="6634480" cy="49377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60" y="2194560"/>
              <a:ext cx="6634480" cy="24688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60" y="4663440"/>
              <a:ext cx="6634480" cy="246888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82958" y="2026008"/>
            <a:ext cx="2975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left hand button allows the crew to transmit a pass request to the car in front.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can only be received by the car in front when you get to within 500m</a:t>
            </a:r>
          </a:p>
        </p:txBody>
      </p:sp>
    </p:spTree>
    <p:extLst>
      <p:ext uri="{BB962C8B-B14F-4D97-AF65-F5344CB8AC3E}">
        <p14:creationId xmlns:p14="http://schemas.microsoft.com/office/powerpoint/2010/main" val="3860807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27864"/>
            <a:ext cx="487945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Push to Pass enabled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08414" y="1888904"/>
            <a:ext cx="4907876" cy="3453839"/>
            <a:chOff x="2824082" y="2277060"/>
            <a:chExt cx="6543835" cy="46051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082" y="2277060"/>
              <a:ext cx="6543835" cy="23038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877" y="4580939"/>
              <a:ext cx="6543040" cy="230124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24436" y="2026008"/>
            <a:ext cx="2888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Once you have pressed the push to pass button the screen changes to Transmitting Overtake and sends your speed to the car in front.</a:t>
            </a:r>
          </a:p>
        </p:txBody>
      </p:sp>
    </p:spTree>
    <p:extLst>
      <p:ext uri="{BB962C8B-B14F-4D97-AF65-F5344CB8AC3E}">
        <p14:creationId xmlns:p14="http://schemas.microsoft.com/office/powerpoint/2010/main" val="1032002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447406" cy="994172"/>
          </a:xfrm>
        </p:spPr>
        <p:txBody>
          <a:bodyPr>
            <a:normAutofit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Overtake Request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22" y="1367013"/>
            <a:ext cx="4946189" cy="348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349557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overtake request is displayed in the car in front of you.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 number requesting the overtake and the distance behind are displayed.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think you are within 400m of the car in front, select the push to pass button to alert the car in front you are catching them.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get to within 50m or so and are ready to pass select push to pass again.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 The car in front still has to find somewhere safe to pull over so you can pass safely.  However remember, if you are receiving a pass request, and can see the car behind you, deliberately refusing to allow the pass is a penalty offence. </a:t>
            </a:r>
          </a:p>
        </p:txBody>
      </p:sp>
    </p:spTree>
    <p:extLst>
      <p:ext uri="{BB962C8B-B14F-4D97-AF65-F5344CB8AC3E}">
        <p14:creationId xmlns:p14="http://schemas.microsoft.com/office/powerpoint/2010/main" val="229344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stage start: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NZ" altLang="en-US" sz="4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car to one side of road before yellow control sign to allow for late cars and emergency vehicles access.</a:t>
            </a:r>
          </a:p>
          <a:p>
            <a:r>
              <a:rPr lang="en-NZ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car outside yellow control board until 1 min before check in time. E.g. Check in time 8:30, co-driver bring car in on 8:29:01</a:t>
            </a:r>
          </a:p>
          <a:p>
            <a:r>
              <a:rPr lang="en-AU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use your </a:t>
            </a:r>
            <a:r>
              <a:rPr lang="en-AU" alt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Rallysafe</a:t>
            </a:r>
            <a:r>
              <a:rPr lang="en-AU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check in until it is your due check in time.</a:t>
            </a:r>
            <a:endParaRPr lang="en-NZ" alt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Z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checked in, both in car ready to go (you will have a minimum of 3min before starting stage)</a:t>
            </a:r>
          </a:p>
          <a:p>
            <a:pPr eaLnBrk="1" hangingPunct="1"/>
            <a:endParaRPr lang="en-GB" altLang="en-US" sz="4800" b="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59374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Transmitting Slow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4" y="1330925"/>
            <a:ext cx="4807735" cy="3428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26" y="2006689"/>
            <a:ext cx="324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slow down for any length of time, you will see this on your display.</a:t>
            </a:r>
          </a:p>
        </p:txBody>
      </p:sp>
    </p:spTree>
    <p:extLst>
      <p:ext uri="{BB962C8B-B14F-4D97-AF65-F5344CB8AC3E}">
        <p14:creationId xmlns:p14="http://schemas.microsoft.com/office/powerpoint/2010/main" val="2507261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411" y="252821"/>
            <a:ext cx="3528392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Receiving Slow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46993"/>
            <a:ext cx="5054114" cy="3562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935" y="1968053"/>
            <a:ext cx="2907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 behind, when it gets close enough, will get this display: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 number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distance ahead to the car</a:t>
            </a:r>
          </a:p>
        </p:txBody>
      </p:sp>
    </p:spTree>
    <p:extLst>
      <p:ext uri="{BB962C8B-B14F-4D97-AF65-F5344CB8AC3E}">
        <p14:creationId xmlns:p14="http://schemas.microsoft.com/office/powerpoint/2010/main" val="525561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814" y="245839"/>
            <a:ext cx="1711102" cy="730709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1131094"/>
            <a:ext cx="5071274" cy="357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31094"/>
            <a:ext cx="2955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you stop, spin, overshoot a corner etc, this screen will be displayed.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It advises oncoming cars that you are a hazard to them.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It is also displayed in rally control.  If you get moving again then it will automatically cancel out.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you are okay and about to get mobile again, select the ‘OK’ button under the green display.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you are on or across the road and a hazard to other cars, leave it yellow.  </a:t>
            </a:r>
            <a:r>
              <a:rPr lang="en-NZ" sz="1800" b="1" dirty="0"/>
              <a:t>Then put out your Safety Triangle.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341" y="4856140"/>
            <a:ext cx="5273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/>
              <a:t>NOTE</a:t>
            </a:r>
            <a:r>
              <a:rPr lang="en-NZ" sz="1800" dirty="0"/>
              <a:t>:  </a:t>
            </a:r>
            <a:r>
              <a:rPr lang="en-NZ" sz="1800" b="1" dirty="0"/>
              <a:t>Rallysafe does NOT take the place of your emergency instructions.  You must still put out your safety triangle and display your okay sign.</a:t>
            </a:r>
          </a:p>
        </p:txBody>
      </p:sp>
    </p:spTree>
    <p:extLst>
      <p:ext uri="{BB962C8B-B14F-4D97-AF65-F5344CB8AC3E}">
        <p14:creationId xmlns:p14="http://schemas.microsoft.com/office/powerpoint/2010/main" val="2212156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943350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Receiving Hazard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70479" y="1272594"/>
            <a:ext cx="5077985" cy="3668574"/>
            <a:chOff x="4861306" y="510948"/>
            <a:chExt cx="7330694" cy="51497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06" y="510948"/>
              <a:ext cx="7330694" cy="257485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06" y="3085803"/>
              <a:ext cx="7330694" cy="257485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11560" y="1272594"/>
            <a:ext cx="2965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approaching vehicle will get this hazard advice – yellow screen.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car number and distance to the hazard are displayed.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distance to the hazard will reduce as you get closer.</a:t>
            </a:r>
          </a:p>
        </p:txBody>
      </p:sp>
    </p:spTree>
    <p:extLst>
      <p:ext uri="{BB962C8B-B14F-4D97-AF65-F5344CB8AC3E}">
        <p14:creationId xmlns:p14="http://schemas.microsoft.com/office/powerpoint/2010/main" val="1698040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66765"/>
            <a:ext cx="1063030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53078"/>
            <a:ext cx="5004070" cy="3524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53078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you have an incident over 12G’s or roll over, the unit will go red and automatically transmit SOS.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need assistance select </a:t>
            </a:r>
            <a:r>
              <a:rPr lang="en-NZ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either of the two centre buttons</a:t>
            </a:r>
            <a:r>
              <a:rPr lang="en-N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message will appear, asking you if your require “fire or medical” – you can answer “yes” or “no” using the buttons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able to, put out your Safety Triangle and if necessary use your SOS sign to obtain help from the next cars.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stopped monitor the unit, Rally Control may send you a message.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1721" y="5013176"/>
            <a:ext cx="5328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okay, but a hazard to other cars then select “HAZ” to downgrade the screen to yellow hazard.</a:t>
            </a:r>
          </a:p>
        </p:txBody>
      </p:sp>
    </p:spTree>
    <p:extLst>
      <p:ext uri="{BB962C8B-B14F-4D97-AF65-F5344CB8AC3E}">
        <p14:creationId xmlns:p14="http://schemas.microsoft.com/office/powerpoint/2010/main" val="2357686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55451"/>
            <a:ext cx="2786688" cy="9941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 Receipt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23928" y="1344161"/>
            <a:ext cx="4568205" cy="3308975"/>
            <a:chOff x="2813866" y="2271952"/>
            <a:chExt cx="6564268" cy="46204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866" y="2271952"/>
              <a:ext cx="6564268" cy="23140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774" y="4586048"/>
              <a:ext cx="6563360" cy="23063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86438" y="1344161"/>
            <a:ext cx="3663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The following car will receive a red screen with the car number and the distance away.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the rallysafe unit advises you of an SOS, then Rally Control will know about it and be on standby.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You, as the next competitor are expected to know and follow the accident procedure as outlined in the road book.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If Medical or Fire assistance is required, select SOS on your unit.  If for some reason the crashed car did not report the incident, then your car will.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/>
              <a:t>Stop as many cars as required to assist and ensure someone goes to the next radio point with the details of the incident.</a:t>
            </a:r>
          </a:p>
        </p:txBody>
      </p:sp>
    </p:spTree>
    <p:extLst>
      <p:ext uri="{BB962C8B-B14F-4D97-AF65-F5344CB8AC3E}">
        <p14:creationId xmlns:p14="http://schemas.microsoft.com/office/powerpoint/2010/main" val="227905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NOTES Regarding an SOS incident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885" y="1690689"/>
            <a:ext cx="77554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you have enough cars send all other cars on by displaying the “OK” as provided in the road book.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 to consider when coming across an incident.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 your car to the side – DON’T block the road.  It will also ensure you don’t get run into!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you put out your Safety Triangle.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you stop other cars, make them pull over as well to keep the road clear.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N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the other cars that are in the stage behind you will need to get past so the emergency vehicles can get to the incident.</a:t>
            </a:r>
          </a:p>
          <a:p>
            <a:pPr lvl="1"/>
            <a:endParaRPr lang="en-NZ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3" y="5157192"/>
            <a:ext cx="780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Messaging</a:t>
            </a:r>
            <a:endParaRPr lang="en-N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 Control can send messages, these may be questions or advice.  They will show on your screen and you will need to respond by selecting “yes” or “no”.</a:t>
            </a:r>
          </a:p>
        </p:txBody>
      </p:sp>
    </p:spTree>
    <p:extLst>
      <p:ext uri="{BB962C8B-B14F-4D97-AF65-F5344CB8AC3E}">
        <p14:creationId xmlns:p14="http://schemas.microsoft.com/office/powerpoint/2010/main" val="1327738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886700" cy="1325563"/>
          </a:xfrm>
        </p:spPr>
        <p:txBody>
          <a:bodyPr/>
          <a:lstStyle/>
          <a:p>
            <a:pPr algn="ctr"/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final questions?</a:t>
            </a:r>
          </a:p>
        </p:txBody>
      </p:sp>
    </p:spTree>
    <p:extLst>
      <p:ext uri="{BB962C8B-B14F-4D97-AF65-F5344CB8AC3E}">
        <p14:creationId xmlns:p14="http://schemas.microsoft.com/office/powerpoint/2010/main" val="220850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34" y="620688"/>
            <a:ext cx="2472068" cy="2484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163199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line – follow marshals instructions as to how far up you can 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5" y="3284984"/>
            <a:ext cx="2403870" cy="24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29615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De-control sign.  Signals the end of the control area.</a:t>
            </a:r>
          </a:p>
        </p:txBody>
      </p:sp>
    </p:spTree>
    <p:extLst>
      <p:ext uri="{BB962C8B-B14F-4D97-AF65-F5344CB8AC3E}">
        <p14:creationId xmlns:p14="http://schemas.microsoft.com/office/powerpoint/2010/main" val="109281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504" y="44624"/>
            <a:ext cx="8928992" cy="6768752"/>
            <a:chOff x="107504" y="44624"/>
            <a:chExt cx="8928992" cy="6768752"/>
          </a:xfrm>
        </p:grpSpPr>
        <p:sp>
          <p:nvSpPr>
            <p:cNvPr id="6" name="Rectangle 5"/>
            <p:cNvSpPr/>
            <p:nvPr/>
          </p:nvSpPr>
          <p:spPr>
            <a:xfrm>
              <a:off x="107504" y="44624"/>
              <a:ext cx="8928992" cy="6768752"/>
            </a:xfrm>
            <a:prstGeom prst="rect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512" y="116632"/>
              <a:ext cx="8784976" cy="6624736"/>
            </a:xfrm>
            <a:prstGeom prst="rect">
              <a:avLst/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7170" name="Picture 2" descr="DSCN0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63688" y="4005064"/>
            <a:ext cx="1512168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Line – Red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2564904"/>
            <a:ext cx="1656184" cy="2880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Decontrol - beige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start line: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sit right behind car on start line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Promptly move up to start line when your turn </a:t>
            </a:r>
          </a:p>
          <a:p>
            <a:pPr eaLnBrk="1" hangingPunct="1"/>
            <a:r>
              <a:rPr lang="en-NZ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timecard to start line official for ‘Actual Start Time’</a:t>
            </a:r>
          </a:p>
          <a:p>
            <a:pPr eaLnBrk="1" hangingPunct="1"/>
            <a:r>
              <a:rPr lang="en-AU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line official will issue your start time and fill in your time card</a:t>
            </a: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Your Rallysafe will count down.</a:t>
            </a:r>
            <a:endParaRPr lang="en-NZ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71" y="836712"/>
            <a:ext cx="2284281" cy="248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79" y="3320712"/>
            <a:ext cx="2497536" cy="248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19402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200m finish line warning board – yellow x 1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527" y="433187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Flying finish boards  - red x 2 (one either side of road)</a:t>
            </a:r>
          </a:p>
        </p:txBody>
      </p:sp>
    </p:spTree>
    <p:extLst>
      <p:ext uri="{BB962C8B-B14F-4D97-AF65-F5344CB8AC3E}">
        <p14:creationId xmlns:p14="http://schemas.microsoft.com/office/powerpoint/2010/main" val="285520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N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7704" y="4437112"/>
            <a:ext cx="2304256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Finish 200m warning board</a:t>
            </a:r>
            <a:endParaRPr lang="en-AU" alt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38F21B37E284992D90851FFA0DAB3" ma:contentTypeVersion="12" ma:contentTypeDescription="Create a new document." ma:contentTypeScope="" ma:versionID="f1bf1715442dbac79ca80e3208d0e250">
  <xsd:schema xmlns:xsd="http://www.w3.org/2001/XMLSchema" xmlns:xs="http://www.w3.org/2001/XMLSchema" xmlns:p="http://schemas.microsoft.com/office/2006/metadata/properties" xmlns:ns2="1e0629fd-4d00-4689-958b-0eaa86f3c777" xmlns:ns3="15c54407-7b84-4d00-bca1-1cbc8a32ebe5" targetNamespace="http://schemas.microsoft.com/office/2006/metadata/properties" ma:root="true" ma:fieldsID="2f1ec09adef22a7f552199620a92f26e" ns2:_="" ns3:_="">
    <xsd:import namespace="1e0629fd-4d00-4689-958b-0eaa86f3c777"/>
    <xsd:import namespace="15c54407-7b84-4d00-bca1-1cbc8a32e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29fd-4d00-4689-958b-0eaa86f3c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54407-7b84-4d00-bca1-1cbc8a32eb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D80A95-48E7-4E14-9E3D-287E20BF5D4E}"/>
</file>

<file path=customXml/itemProps2.xml><?xml version="1.0" encoding="utf-8"?>
<ds:datastoreItem xmlns:ds="http://schemas.openxmlformats.org/officeDocument/2006/customXml" ds:itemID="{A8475F0A-2AC0-4417-B08F-29AA67FB000A}"/>
</file>

<file path=customXml/itemProps3.xml><?xml version="1.0" encoding="utf-8"?>
<ds:datastoreItem xmlns:ds="http://schemas.openxmlformats.org/officeDocument/2006/customXml" ds:itemID="{D6A625EE-DF9A-4988-B930-B589DDBF21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2640</Words>
  <Application>Microsoft Office PowerPoint</Application>
  <PresentationFormat>On-screen Show (4:3)</PresentationFormat>
  <Paragraphs>251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Bradley Hand ITC</vt:lpstr>
      <vt:lpstr>Calibri</vt:lpstr>
      <vt:lpstr>Calibri Light</vt:lpstr>
      <vt:lpstr>Times New Roman</vt:lpstr>
      <vt:lpstr>Verdana</vt:lpstr>
      <vt:lpstr>Office Theme</vt:lpstr>
      <vt:lpstr>Novice Briefing</vt:lpstr>
      <vt:lpstr>At the start of the stage:</vt:lpstr>
      <vt:lpstr>PowerPoint Presentation</vt:lpstr>
      <vt:lpstr>At the stage start:</vt:lpstr>
      <vt:lpstr>PowerPoint Presentation</vt:lpstr>
      <vt:lpstr>PowerPoint Presentation</vt:lpstr>
      <vt:lpstr>On the start line: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the finish control</vt:lpstr>
      <vt:lpstr>PowerPoint Presentation</vt:lpstr>
      <vt:lpstr>PowerPoint Presentation</vt:lpstr>
      <vt:lpstr>PowerPoint Presentation</vt:lpstr>
      <vt:lpstr>PowerPoint Presentation</vt:lpstr>
      <vt:lpstr>Service</vt:lpstr>
      <vt:lpstr>PowerPoint Presentation</vt:lpstr>
      <vt:lpstr>Stopped in Stage - OK</vt:lpstr>
      <vt:lpstr>Stopped in Stage - SOS</vt:lpstr>
      <vt:lpstr>PowerPoint Presentation</vt:lpstr>
      <vt:lpstr>PowerPoint Presentation</vt:lpstr>
      <vt:lpstr>Touring</vt:lpstr>
      <vt:lpstr>Rally Specific:</vt:lpstr>
      <vt:lpstr>Novice Mentoring</vt:lpstr>
      <vt:lpstr>Remember!</vt:lpstr>
      <vt:lpstr>Rallysafe Briefing</vt:lpstr>
      <vt:lpstr>The Transit Screen</vt:lpstr>
      <vt:lpstr>The Time Control (TC) Screen</vt:lpstr>
      <vt:lpstr>Checked In and Moving to Start Line</vt:lpstr>
      <vt:lpstr>At the Start Line</vt:lpstr>
      <vt:lpstr>Start Line Countdown</vt:lpstr>
      <vt:lpstr>The Countdown</vt:lpstr>
      <vt:lpstr>GO</vt:lpstr>
      <vt:lpstr>In Stage</vt:lpstr>
      <vt:lpstr>Push to Pass</vt:lpstr>
      <vt:lpstr>Push to Pass enabled</vt:lpstr>
      <vt:lpstr>Overtake Request</vt:lpstr>
      <vt:lpstr>Transmitting Slow</vt:lpstr>
      <vt:lpstr>Receiving Slow</vt:lpstr>
      <vt:lpstr>Hazard</vt:lpstr>
      <vt:lpstr>Receiving Hazard</vt:lpstr>
      <vt:lpstr>SOS</vt:lpstr>
      <vt:lpstr>SOS Receipt</vt:lpstr>
      <vt:lpstr>NOTES Regarding an SOS incident</vt:lpstr>
      <vt:lpstr>Any final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 Automotive</dc:creator>
  <cp:lastModifiedBy>Bill Bawn</cp:lastModifiedBy>
  <cp:revision>69</cp:revision>
  <cp:lastPrinted>2014-07-23T04:14:38Z</cp:lastPrinted>
  <dcterms:created xsi:type="dcterms:W3CDTF">2006-06-04T22:38:44Z</dcterms:created>
  <dcterms:modified xsi:type="dcterms:W3CDTF">2018-07-17T22:35:18Z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ContentTypeId">
    <vt:lpwstr>0x0101000C438F21B37E284992D90851FFA0DAB3</vt:lpwstr>
  </property>
</Properties>
</file>